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3792" autoAdjust="0"/>
  </p:normalViewPr>
  <p:slideViewPr>
    <p:cSldViewPr snapToGrid="0" snapToObjects="1">
      <p:cViewPr varScale="1">
        <p:scale>
          <a:sx n="74" d="100"/>
          <a:sy n="74" d="100"/>
        </p:scale>
        <p:origin x="1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41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SSH, the server sends its public key to the client during the </a:t>
            </a:r>
            <a:r>
              <a:rPr lang="en-GB" b="1" dirty="0"/>
              <a:t>key exchange process</a:t>
            </a:r>
            <a:r>
              <a:rPr lang="en-GB" dirty="0"/>
              <a:t>, which occurs right after the connection is initiated and before any sensitive data (such as authentication credentials) is transmitted. Here’s how and why this happens: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Initial Connection and Key Exchange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When the SSH client connects to the server, they agree on the key exchange algorithm to use, like Diffie-Hellman.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As part of this process, the server sends its </a:t>
            </a:r>
            <a:r>
              <a:rPr lang="en-GB" b="1" dirty="0"/>
              <a:t>public host key</a:t>
            </a:r>
            <a:r>
              <a:rPr lang="en-GB" dirty="0"/>
              <a:t> to the client. This key is unique to the server and acts as an identifier to help the client verify that it is connecting to the legitimate server.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Host Key Verification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When the client receives the server’s public host key, it checks this key against a known hosts list (usually stored in the client’s ~/.ssh/</a:t>
            </a:r>
            <a:r>
              <a:rPr lang="en-GB" dirty="0" err="1"/>
              <a:t>known_hosts</a:t>
            </a:r>
            <a:r>
              <a:rPr lang="en-GB" dirty="0"/>
              <a:t> file).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If the key matches an entry in this file, the client assumes it’s connecting to the legitimate server. If not, the client may issue a warning, and the user can choose to proceed or cancel the connection.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This verification helps protect against </a:t>
            </a:r>
            <a:r>
              <a:rPr lang="en-GB" b="1" dirty="0"/>
              <a:t>man-in-the-middle attacks</a:t>
            </a:r>
            <a:r>
              <a:rPr lang="en-GB" dirty="0"/>
              <a:t> by ensuring that the client is not connecting to a malicious server impersonating the legitimate one.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Symmetric Key Generation</a:t>
            </a:r>
            <a:r>
              <a:rPr lang="en-GB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After the server’s public key is verified, the client and server use the agreed-upon key exchange algorithm to generate a </a:t>
            </a:r>
            <a:r>
              <a:rPr lang="en-GB" b="1" dirty="0"/>
              <a:t>shared secret</a:t>
            </a:r>
            <a:r>
              <a:rPr lang="en-GB" dirty="0"/>
              <a:t> based on each other’s public information. This shared secret will be used to create symmetric encryption keys for the session.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Widescreen</PresentationFormat>
  <Paragraphs>26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Frank Walsh</cp:lastModifiedBy>
  <cp:revision>2</cp:revision>
  <dcterms:created xsi:type="dcterms:W3CDTF">2024-11-04T10:25:33Z</dcterms:created>
  <dcterms:modified xsi:type="dcterms:W3CDTF">2024-11-04T11:45:38Z</dcterms:modified>
</cp:coreProperties>
</file>